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91" r:id="rId2"/>
  </p:sldMasterIdLst>
  <p:notesMasterIdLst>
    <p:notesMasterId r:id="rId22"/>
  </p:notesMasterIdLst>
  <p:handoutMasterIdLst>
    <p:handoutMasterId r:id="rId23"/>
  </p:handoutMasterIdLst>
  <p:sldIdLst>
    <p:sldId id="302" r:id="rId3"/>
    <p:sldId id="305" r:id="rId4"/>
    <p:sldId id="304" r:id="rId5"/>
    <p:sldId id="306" r:id="rId6"/>
    <p:sldId id="307" r:id="rId7"/>
    <p:sldId id="308" r:id="rId8"/>
    <p:sldId id="309" r:id="rId9"/>
    <p:sldId id="310" r:id="rId10"/>
    <p:sldId id="323" r:id="rId11"/>
    <p:sldId id="311" r:id="rId12"/>
    <p:sldId id="319" r:id="rId13"/>
    <p:sldId id="312" r:id="rId14"/>
    <p:sldId id="317" r:id="rId15"/>
    <p:sldId id="328" r:id="rId16"/>
    <p:sldId id="322" r:id="rId17"/>
    <p:sldId id="324" r:id="rId18"/>
    <p:sldId id="318" r:id="rId19"/>
    <p:sldId id="325" r:id="rId20"/>
    <p:sldId id="327" r:id="rId21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19"/>
            <p14:sldId id="312"/>
            <p14:sldId id="317"/>
            <p14:sldId id="328"/>
            <p14:sldId id="322"/>
            <p14:sldId id="324"/>
          </p14:sldIdLst>
        </p14:section>
        <p14:section name="Conclusion" id="{1A439DED-34AD-4E22-8B70-269B03A52250}">
          <p14:sldIdLst>
            <p14:sldId id="318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1" autoAdjust="0"/>
    <p:restoredTop sz="88216" autoAdjust="0"/>
  </p:normalViewPr>
  <p:slideViewPr>
    <p:cSldViewPr snapToGrid="0">
      <p:cViewPr varScale="1">
        <p:scale>
          <a:sx n="124" d="100"/>
          <a:sy n="124" d="100"/>
        </p:scale>
        <p:origin x="157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1F10-2BA0-476B-B72C-D88070CD2B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14B73-A635-4BB3-AD92-EC78C3280F9B}">
      <dgm:prSet phldrT="[Text]"/>
      <dgm:spPr/>
      <dgm:t>
        <a:bodyPr/>
        <a:lstStyle/>
        <a:p>
          <a:r>
            <a:rPr lang="en-US" dirty="0" smtClean="0"/>
            <a:t>(Near) Optimal configurations</a:t>
          </a:r>
          <a:endParaRPr lang="en-US" dirty="0"/>
        </a:p>
      </dgm:t>
    </dgm:pt>
    <dgm:pt modelId="{7A1E155D-4768-494C-843D-A89A2F2C2648}" type="parTrans" cxnId="{D78E8357-9016-4EE0-B723-46A54CCBDE41}">
      <dgm:prSet/>
      <dgm:spPr/>
      <dgm:t>
        <a:bodyPr/>
        <a:lstStyle/>
        <a:p>
          <a:endParaRPr lang="en-US"/>
        </a:p>
      </dgm:t>
    </dgm:pt>
    <dgm:pt modelId="{41E6A55D-AC0F-4E94-9FCB-19292FB839E4}" type="sibTrans" cxnId="{D78E8357-9016-4EE0-B723-46A54CCBDE41}">
      <dgm:prSet/>
      <dgm:spPr/>
      <dgm:t>
        <a:bodyPr/>
        <a:lstStyle/>
        <a:p>
          <a:endParaRPr lang="en-US"/>
        </a:p>
      </dgm:t>
    </dgm:pt>
    <dgm:pt modelId="{F8DF586D-2F39-4320-B819-4AD3E7439F3D}">
      <dgm:prSet/>
      <dgm:spPr/>
      <dgm:t>
        <a:bodyPr/>
        <a:lstStyle/>
        <a:p>
          <a:r>
            <a:rPr lang="en-US" dirty="0" smtClean="0"/>
            <a:t>Good default configurations</a:t>
          </a:r>
        </a:p>
      </dgm:t>
    </dgm:pt>
    <dgm:pt modelId="{890CFC79-6A3C-4542-A129-301E39803326}" type="parTrans" cxnId="{35229722-CB54-41CA-BC28-AF4DF03BBF83}">
      <dgm:prSet/>
      <dgm:spPr/>
      <dgm:t>
        <a:bodyPr/>
        <a:lstStyle/>
        <a:p>
          <a:endParaRPr lang="en-US"/>
        </a:p>
      </dgm:t>
    </dgm:pt>
    <dgm:pt modelId="{CF252664-C019-4272-9C71-6398F23B94B7}" type="sibTrans" cxnId="{35229722-CB54-41CA-BC28-AF4DF03BBF83}">
      <dgm:prSet/>
      <dgm:spPr/>
      <dgm:t>
        <a:bodyPr/>
        <a:lstStyle/>
        <a:p>
          <a:endParaRPr lang="en-US"/>
        </a:p>
      </dgm:t>
    </dgm:pt>
    <dgm:pt modelId="{92082F21-6519-4B41-B9AA-0E1A02B8D8BD}">
      <dgm:prSet/>
      <dgm:spPr/>
      <dgm:t>
        <a:bodyPr/>
        <a:lstStyle/>
        <a:p>
          <a:r>
            <a:rPr lang="en-US" dirty="0" smtClean="0"/>
            <a:t>Implementation problems</a:t>
          </a:r>
        </a:p>
      </dgm:t>
    </dgm:pt>
    <dgm:pt modelId="{9CEBA619-A034-40BD-8145-1710F645E542}" type="parTrans" cxnId="{A6AEBA61-750C-4403-BBD3-1E290471661E}">
      <dgm:prSet/>
      <dgm:spPr/>
      <dgm:t>
        <a:bodyPr/>
        <a:lstStyle/>
        <a:p>
          <a:endParaRPr lang="en-US"/>
        </a:p>
      </dgm:t>
    </dgm:pt>
    <dgm:pt modelId="{CB112528-A7B4-4A14-AFED-6EC32BDC72DD}" type="sibTrans" cxnId="{A6AEBA61-750C-4403-BBD3-1E290471661E}">
      <dgm:prSet/>
      <dgm:spPr/>
      <dgm:t>
        <a:bodyPr/>
        <a:lstStyle/>
        <a:p>
          <a:endParaRPr lang="en-US"/>
        </a:p>
      </dgm:t>
    </dgm:pt>
    <dgm:pt modelId="{75BD708F-E438-4325-92D9-B2C2C0712BB9}">
      <dgm:prSet/>
      <dgm:spPr/>
      <dgm:t>
        <a:bodyPr/>
        <a:lstStyle/>
        <a:p>
          <a:r>
            <a:rPr lang="en-US" dirty="0" smtClean="0"/>
            <a:t>Proof of a good average performance</a:t>
          </a:r>
          <a:endParaRPr lang="en-US" dirty="0"/>
        </a:p>
      </dgm:t>
    </dgm:pt>
    <dgm:pt modelId="{D13C5643-0B18-4684-B7D2-E99F624FF012}" type="parTrans" cxnId="{A26E5EB7-0B97-4242-B6FA-E7615586A6DB}">
      <dgm:prSet/>
      <dgm:spPr/>
      <dgm:t>
        <a:bodyPr/>
        <a:lstStyle/>
        <a:p>
          <a:endParaRPr lang="en-US"/>
        </a:p>
      </dgm:t>
    </dgm:pt>
    <dgm:pt modelId="{77205187-F453-4FA7-94AE-610EC01A07DA}" type="sibTrans" cxnId="{A26E5EB7-0B97-4242-B6FA-E7615586A6DB}">
      <dgm:prSet/>
      <dgm:spPr/>
      <dgm:t>
        <a:bodyPr/>
        <a:lstStyle/>
        <a:p>
          <a:endParaRPr lang="en-US"/>
        </a:p>
      </dgm:t>
    </dgm:pt>
    <dgm:pt modelId="{FBCEB8F8-8CAE-4F63-A6F0-FF8290F41D1D}">
      <dgm:prSet phldrT="[Text]" custT="1"/>
      <dgm:spPr/>
      <dgm:t>
        <a:bodyPr/>
        <a:lstStyle/>
        <a:p>
          <a:r>
            <a:rPr lang="en-US" sz="1400" dirty="0" smtClean="0"/>
            <a:t>We are looking for:</a:t>
          </a:r>
          <a:endParaRPr lang="en-US" sz="1400" dirty="0"/>
        </a:p>
      </dgm:t>
    </dgm:pt>
    <dgm:pt modelId="{BFB94C87-1827-4F07-B990-79762C5D5718}" type="parTrans" cxnId="{98097DFA-2AB7-4B59-9B9B-9C5214CDF687}">
      <dgm:prSet/>
      <dgm:spPr/>
      <dgm:t>
        <a:bodyPr/>
        <a:lstStyle/>
        <a:p>
          <a:endParaRPr lang="en-US"/>
        </a:p>
      </dgm:t>
    </dgm:pt>
    <dgm:pt modelId="{40860A44-020E-4A38-A876-AAA6CF256C75}" type="sibTrans" cxnId="{98097DFA-2AB7-4B59-9B9B-9C5214CDF687}">
      <dgm:prSet/>
      <dgm:spPr/>
      <dgm:t>
        <a:bodyPr/>
        <a:lstStyle/>
        <a:p>
          <a:endParaRPr lang="en-US"/>
        </a:p>
      </dgm:t>
    </dgm:pt>
    <dgm:pt modelId="{A1CF74C7-42BE-4630-9BB8-167719833D10}" type="pres">
      <dgm:prSet presAssocID="{D5801F10-2BA0-476B-B72C-D88070CD2B5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A5C27A-7BBB-4DBE-B184-D83BDAD20BB6}" type="pres">
      <dgm:prSet presAssocID="{FBCEB8F8-8CAE-4F63-A6F0-FF8290F41D1D}" presName="thickLine" presStyleLbl="alignNode1" presStyleIdx="0" presStyleCnt="1" custLinFactNeighborX="-19861" custLinFactNeighborY="-11232"/>
      <dgm:spPr/>
    </dgm:pt>
    <dgm:pt modelId="{40AFBAA1-C74B-456E-8CB1-22D0BBE07EEF}" type="pres">
      <dgm:prSet presAssocID="{FBCEB8F8-8CAE-4F63-A6F0-FF8290F41D1D}" presName="horz1" presStyleCnt="0"/>
      <dgm:spPr/>
    </dgm:pt>
    <dgm:pt modelId="{7A3720DE-0B8A-45CF-9785-2099059C91C2}" type="pres">
      <dgm:prSet presAssocID="{FBCEB8F8-8CAE-4F63-A6F0-FF8290F41D1D}" presName="tx1" presStyleLbl="revTx" presStyleIdx="0" presStyleCnt="5" custScaleX="145483"/>
      <dgm:spPr/>
      <dgm:t>
        <a:bodyPr/>
        <a:lstStyle/>
        <a:p>
          <a:endParaRPr lang="en-US"/>
        </a:p>
      </dgm:t>
    </dgm:pt>
    <dgm:pt modelId="{B6A6A191-2BE5-4CBF-B250-E999B2F76DF9}" type="pres">
      <dgm:prSet presAssocID="{FBCEB8F8-8CAE-4F63-A6F0-FF8290F41D1D}" presName="vert1" presStyleCnt="0"/>
      <dgm:spPr/>
    </dgm:pt>
    <dgm:pt modelId="{09F26E31-7123-499D-A73B-57A989036D89}" type="pres">
      <dgm:prSet presAssocID="{B4014B73-A635-4BB3-AD92-EC78C3280F9B}" presName="vertSpace2a" presStyleCnt="0"/>
      <dgm:spPr/>
    </dgm:pt>
    <dgm:pt modelId="{82C6998D-DA48-4B40-BC3C-AFFF53F0BB43}" type="pres">
      <dgm:prSet presAssocID="{B4014B73-A635-4BB3-AD92-EC78C3280F9B}" presName="horz2" presStyleCnt="0"/>
      <dgm:spPr/>
    </dgm:pt>
    <dgm:pt modelId="{4C9B06B9-9E3B-47E3-AC31-058332501420}" type="pres">
      <dgm:prSet presAssocID="{B4014B73-A635-4BB3-AD92-EC78C3280F9B}" presName="horzSpace2" presStyleCnt="0"/>
      <dgm:spPr/>
    </dgm:pt>
    <dgm:pt modelId="{FB62D308-3229-4A83-80FE-33CE2FFCFEB7}" type="pres">
      <dgm:prSet presAssocID="{B4014B73-A635-4BB3-AD92-EC78C3280F9B}" presName="tx2" presStyleLbl="revTx" presStyleIdx="1" presStyleCnt="5"/>
      <dgm:spPr/>
      <dgm:t>
        <a:bodyPr/>
        <a:lstStyle/>
        <a:p>
          <a:endParaRPr lang="en-US"/>
        </a:p>
      </dgm:t>
    </dgm:pt>
    <dgm:pt modelId="{4F804FAF-CCCB-4DB9-8A22-EC27B156F30F}" type="pres">
      <dgm:prSet presAssocID="{B4014B73-A635-4BB3-AD92-EC78C3280F9B}" presName="vert2" presStyleCnt="0"/>
      <dgm:spPr/>
    </dgm:pt>
    <dgm:pt modelId="{5FC871B5-5D15-47F0-AA19-BFE93B14A2DB}" type="pres">
      <dgm:prSet presAssocID="{B4014B73-A635-4BB3-AD92-EC78C3280F9B}" presName="thinLine2b" presStyleLbl="callout" presStyleIdx="0" presStyleCnt="4"/>
      <dgm:spPr/>
    </dgm:pt>
    <dgm:pt modelId="{FD9AD6CD-DEDA-441C-85D2-1CD15F65B425}" type="pres">
      <dgm:prSet presAssocID="{B4014B73-A635-4BB3-AD92-EC78C3280F9B}" presName="vertSpace2b" presStyleCnt="0"/>
      <dgm:spPr/>
    </dgm:pt>
    <dgm:pt modelId="{911B7D89-CEB8-4316-919F-62A15BA893F9}" type="pres">
      <dgm:prSet presAssocID="{F8DF586D-2F39-4320-B819-4AD3E7439F3D}" presName="horz2" presStyleCnt="0"/>
      <dgm:spPr/>
    </dgm:pt>
    <dgm:pt modelId="{E236960C-B1A6-411C-BD0A-FC06BB9C503D}" type="pres">
      <dgm:prSet presAssocID="{F8DF586D-2F39-4320-B819-4AD3E7439F3D}" presName="horzSpace2" presStyleCnt="0"/>
      <dgm:spPr/>
    </dgm:pt>
    <dgm:pt modelId="{B95021D6-265B-410D-B8BD-A10CF14847E6}" type="pres">
      <dgm:prSet presAssocID="{F8DF586D-2F39-4320-B819-4AD3E7439F3D}" presName="tx2" presStyleLbl="revTx" presStyleIdx="2" presStyleCnt="5"/>
      <dgm:spPr/>
      <dgm:t>
        <a:bodyPr/>
        <a:lstStyle/>
        <a:p>
          <a:endParaRPr lang="en-US"/>
        </a:p>
      </dgm:t>
    </dgm:pt>
    <dgm:pt modelId="{0DE14350-374F-4F46-8836-D6663DDDABAE}" type="pres">
      <dgm:prSet presAssocID="{F8DF586D-2F39-4320-B819-4AD3E7439F3D}" presName="vert2" presStyleCnt="0"/>
      <dgm:spPr/>
    </dgm:pt>
    <dgm:pt modelId="{112D9743-84C6-4DD0-9FE0-8E73DAC8AE57}" type="pres">
      <dgm:prSet presAssocID="{F8DF586D-2F39-4320-B819-4AD3E7439F3D}" presName="thinLine2b" presStyleLbl="callout" presStyleIdx="1" presStyleCnt="4"/>
      <dgm:spPr/>
    </dgm:pt>
    <dgm:pt modelId="{3B26BFAA-3074-4E70-87A9-959E2D0FE16E}" type="pres">
      <dgm:prSet presAssocID="{F8DF586D-2F39-4320-B819-4AD3E7439F3D}" presName="vertSpace2b" presStyleCnt="0"/>
      <dgm:spPr/>
    </dgm:pt>
    <dgm:pt modelId="{46BC0FFA-06D2-430E-BB8E-DF6EB226F2A8}" type="pres">
      <dgm:prSet presAssocID="{92082F21-6519-4B41-B9AA-0E1A02B8D8BD}" presName="horz2" presStyleCnt="0"/>
      <dgm:spPr/>
    </dgm:pt>
    <dgm:pt modelId="{FCAA3AE0-B89D-4497-A75A-B2D38186EDB2}" type="pres">
      <dgm:prSet presAssocID="{92082F21-6519-4B41-B9AA-0E1A02B8D8BD}" presName="horzSpace2" presStyleCnt="0"/>
      <dgm:spPr/>
    </dgm:pt>
    <dgm:pt modelId="{B0673213-C056-470B-BAA4-25DFDF0DCD18}" type="pres">
      <dgm:prSet presAssocID="{92082F21-6519-4B41-B9AA-0E1A02B8D8BD}" presName="tx2" presStyleLbl="revTx" presStyleIdx="3" presStyleCnt="5"/>
      <dgm:spPr/>
      <dgm:t>
        <a:bodyPr/>
        <a:lstStyle/>
        <a:p>
          <a:endParaRPr lang="en-US"/>
        </a:p>
      </dgm:t>
    </dgm:pt>
    <dgm:pt modelId="{9E66CA1F-E093-4671-8A9E-BA6D84908C9C}" type="pres">
      <dgm:prSet presAssocID="{92082F21-6519-4B41-B9AA-0E1A02B8D8BD}" presName="vert2" presStyleCnt="0"/>
      <dgm:spPr/>
    </dgm:pt>
    <dgm:pt modelId="{326E3011-DBA6-4839-969F-E2A899FEEAD3}" type="pres">
      <dgm:prSet presAssocID="{92082F21-6519-4B41-B9AA-0E1A02B8D8BD}" presName="thinLine2b" presStyleLbl="callout" presStyleIdx="2" presStyleCnt="4"/>
      <dgm:spPr/>
    </dgm:pt>
    <dgm:pt modelId="{A13008C4-810F-4F55-8418-C349D32477D6}" type="pres">
      <dgm:prSet presAssocID="{92082F21-6519-4B41-B9AA-0E1A02B8D8BD}" presName="vertSpace2b" presStyleCnt="0"/>
      <dgm:spPr/>
    </dgm:pt>
    <dgm:pt modelId="{D6A6A3EC-8804-4BEB-8B42-DED0678AF556}" type="pres">
      <dgm:prSet presAssocID="{75BD708F-E438-4325-92D9-B2C2C0712BB9}" presName="horz2" presStyleCnt="0"/>
      <dgm:spPr/>
    </dgm:pt>
    <dgm:pt modelId="{313D778C-A244-42EF-B14C-A3ED5C6F4123}" type="pres">
      <dgm:prSet presAssocID="{75BD708F-E438-4325-92D9-B2C2C0712BB9}" presName="horzSpace2" presStyleCnt="0"/>
      <dgm:spPr/>
    </dgm:pt>
    <dgm:pt modelId="{B4591EC8-C9B8-4E06-9DC9-CECE383F66D7}" type="pres">
      <dgm:prSet presAssocID="{75BD708F-E438-4325-92D9-B2C2C0712BB9}" presName="tx2" presStyleLbl="revTx" presStyleIdx="4" presStyleCnt="5"/>
      <dgm:spPr/>
      <dgm:t>
        <a:bodyPr/>
        <a:lstStyle/>
        <a:p>
          <a:endParaRPr lang="en-US"/>
        </a:p>
      </dgm:t>
    </dgm:pt>
    <dgm:pt modelId="{EDA4534A-D357-46CD-BC1A-114AAD09A2ED}" type="pres">
      <dgm:prSet presAssocID="{75BD708F-E438-4325-92D9-B2C2C0712BB9}" presName="vert2" presStyleCnt="0"/>
      <dgm:spPr/>
    </dgm:pt>
    <dgm:pt modelId="{F24B7A92-AC69-4AC3-A795-99A78BA0E1A1}" type="pres">
      <dgm:prSet presAssocID="{75BD708F-E438-4325-92D9-B2C2C0712BB9}" presName="thinLine2b" presStyleLbl="callout" presStyleIdx="3" presStyleCnt="4"/>
      <dgm:spPr/>
    </dgm:pt>
    <dgm:pt modelId="{40983436-89CD-43EF-850F-189CE205F837}" type="pres">
      <dgm:prSet presAssocID="{75BD708F-E438-4325-92D9-B2C2C0712BB9}" presName="vertSpace2b" presStyleCnt="0"/>
      <dgm:spPr/>
    </dgm:pt>
  </dgm:ptLst>
  <dgm:cxnLst>
    <dgm:cxn modelId="{208EA1BE-D77B-47F4-A8BE-D611509D8AA0}" type="presOf" srcId="{F8DF586D-2F39-4320-B819-4AD3E7439F3D}" destId="{B95021D6-265B-410D-B8BD-A10CF14847E6}" srcOrd="0" destOrd="0" presId="urn:microsoft.com/office/officeart/2008/layout/LinedList"/>
    <dgm:cxn modelId="{E24D9626-C813-48F8-A256-3702A5A45057}" type="presOf" srcId="{D5801F10-2BA0-476B-B72C-D88070CD2B59}" destId="{A1CF74C7-42BE-4630-9BB8-167719833D10}" srcOrd="0" destOrd="0" presId="urn:microsoft.com/office/officeart/2008/layout/LinedList"/>
    <dgm:cxn modelId="{D78E8357-9016-4EE0-B723-46A54CCBDE41}" srcId="{FBCEB8F8-8CAE-4F63-A6F0-FF8290F41D1D}" destId="{B4014B73-A635-4BB3-AD92-EC78C3280F9B}" srcOrd="0" destOrd="0" parTransId="{7A1E155D-4768-494C-843D-A89A2F2C2648}" sibTransId="{41E6A55D-AC0F-4E94-9FCB-19292FB839E4}"/>
    <dgm:cxn modelId="{98097DFA-2AB7-4B59-9B9B-9C5214CDF687}" srcId="{D5801F10-2BA0-476B-B72C-D88070CD2B59}" destId="{FBCEB8F8-8CAE-4F63-A6F0-FF8290F41D1D}" srcOrd="0" destOrd="0" parTransId="{BFB94C87-1827-4F07-B990-79762C5D5718}" sibTransId="{40860A44-020E-4A38-A876-AAA6CF256C75}"/>
    <dgm:cxn modelId="{CA11F497-54A3-4BBC-918F-BAE7E9402119}" type="presOf" srcId="{75BD708F-E438-4325-92D9-B2C2C0712BB9}" destId="{B4591EC8-C9B8-4E06-9DC9-CECE383F66D7}" srcOrd="0" destOrd="0" presId="urn:microsoft.com/office/officeart/2008/layout/LinedList"/>
    <dgm:cxn modelId="{BFC75F5A-1AC0-4360-87A5-FF938250E647}" type="presOf" srcId="{FBCEB8F8-8CAE-4F63-A6F0-FF8290F41D1D}" destId="{7A3720DE-0B8A-45CF-9785-2099059C91C2}" srcOrd="0" destOrd="0" presId="urn:microsoft.com/office/officeart/2008/layout/LinedList"/>
    <dgm:cxn modelId="{74001A46-5887-435B-A3D6-DCA82134730B}" type="presOf" srcId="{B4014B73-A635-4BB3-AD92-EC78C3280F9B}" destId="{FB62D308-3229-4A83-80FE-33CE2FFCFEB7}" srcOrd="0" destOrd="0" presId="urn:microsoft.com/office/officeart/2008/layout/LinedList"/>
    <dgm:cxn modelId="{A6AEBA61-750C-4403-BBD3-1E290471661E}" srcId="{FBCEB8F8-8CAE-4F63-A6F0-FF8290F41D1D}" destId="{92082F21-6519-4B41-B9AA-0E1A02B8D8BD}" srcOrd="2" destOrd="0" parTransId="{9CEBA619-A034-40BD-8145-1710F645E542}" sibTransId="{CB112528-A7B4-4A14-AFED-6EC32BDC72DD}"/>
    <dgm:cxn modelId="{35229722-CB54-41CA-BC28-AF4DF03BBF83}" srcId="{FBCEB8F8-8CAE-4F63-A6F0-FF8290F41D1D}" destId="{F8DF586D-2F39-4320-B819-4AD3E7439F3D}" srcOrd="1" destOrd="0" parTransId="{890CFC79-6A3C-4542-A129-301E39803326}" sibTransId="{CF252664-C019-4272-9C71-6398F23B94B7}"/>
    <dgm:cxn modelId="{DFD2108D-220D-4CE3-85CD-2CF5427AB3AB}" type="presOf" srcId="{92082F21-6519-4B41-B9AA-0E1A02B8D8BD}" destId="{B0673213-C056-470B-BAA4-25DFDF0DCD18}" srcOrd="0" destOrd="0" presId="urn:microsoft.com/office/officeart/2008/layout/LinedList"/>
    <dgm:cxn modelId="{A26E5EB7-0B97-4242-B6FA-E7615586A6DB}" srcId="{FBCEB8F8-8CAE-4F63-A6F0-FF8290F41D1D}" destId="{75BD708F-E438-4325-92D9-B2C2C0712BB9}" srcOrd="3" destOrd="0" parTransId="{D13C5643-0B18-4684-B7D2-E99F624FF012}" sibTransId="{77205187-F453-4FA7-94AE-610EC01A07DA}"/>
    <dgm:cxn modelId="{E4BAA5D1-1F0F-4ED9-B3D0-BC715DC5F750}" type="presParOf" srcId="{A1CF74C7-42BE-4630-9BB8-167719833D10}" destId="{D9A5C27A-7BBB-4DBE-B184-D83BDAD20BB6}" srcOrd="0" destOrd="0" presId="urn:microsoft.com/office/officeart/2008/layout/LinedList"/>
    <dgm:cxn modelId="{70D09C63-4CC9-41D9-B4B7-E507B8A24D99}" type="presParOf" srcId="{A1CF74C7-42BE-4630-9BB8-167719833D10}" destId="{40AFBAA1-C74B-456E-8CB1-22D0BBE07EEF}" srcOrd="1" destOrd="0" presId="urn:microsoft.com/office/officeart/2008/layout/LinedList"/>
    <dgm:cxn modelId="{73657944-D28A-40BB-B941-EA94F0CFA403}" type="presParOf" srcId="{40AFBAA1-C74B-456E-8CB1-22D0BBE07EEF}" destId="{7A3720DE-0B8A-45CF-9785-2099059C91C2}" srcOrd="0" destOrd="0" presId="urn:microsoft.com/office/officeart/2008/layout/LinedList"/>
    <dgm:cxn modelId="{19F46931-1B76-4DEB-9F07-6D303E1A54F2}" type="presParOf" srcId="{40AFBAA1-C74B-456E-8CB1-22D0BBE07EEF}" destId="{B6A6A191-2BE5-4CBF-B250-E999B2F76DF9}" srcOrd="1" destOrd="0" presId="urn:microsoft.com/office/officeart/2008/layout/LinedList"/>
    <dgm:cxn modelId="{81E49600-D13D-4742-8BC0-379EF171D5B4}" type="presParOf" srcId="{B6A6A191-2BE5-4CBF-B250-E999B2F76DF9}" destId="{09F26E31-7123-499D-A73B-57A989036D89}" srcOrd="0" destOrd="0" presId="urn:microsoft.com/office/officeart/2008/layout/LinedList"/>
    <dgm:cxn modelId="{C183C2EA-2361-43AD-9A4E-42389D97CAC7}" type="presParOf" srcId="{B6A6A191-2BE5-4CBF-B250-E999B2F76DF9}" destId="{82C6998D-DA48-4B40-BC3C-AFFF53F0BB43}" srcOrd="1" destOrd="0" presId="urn:microsoft.com/office/officeart/2008/layout/LinedList"/>
    <dgm:cxn modelId="{528DFE93-736A-4D1A-BD33-C0824BBF154B}" type="presParOf" srcId="{82C6998D-DA48-4B40-BC3C-AFFF53F0BB43}" destId="{4C9B06B9-9E3B-47E3-AC31-058332501420}" srcOrd="0" destOrd="0" presId="urn:microsoft.com/office/officeart/2008/layout/LinedList"/>
    <dgm:cxn modelId="{9EDB257D-1E8C-4D73-94B0-80BED6ACD859}" type="presParOf" srcId="{82C6998D-DA48-4B40-BC3C-AFFF53F0BB43}" destId="{FB62D308-3229-4A83-80FE-33CE2FFCFEB7}" srcOrd="1" destOrd="0" presId="urn:microsoft.com/office/officeart/2008/layout/LinedList"/>
    <dgm:cxn modelId="{1A16F979-BCA4-406C-BE15-8C1A2AB0EEAA}" type="presParOf" srcId="{82C6998D-DA48-4B40-BC3C-AFFF53F0BB43}" destId="{4F804FAF-CCCB-4DB9-8A22-EC27B156F30F}" srcOrd="2" destOrd="0" presId="urn:microsoft.com/office/officeart/2008/layout/LinedList"/>
    <dgm:cxn modelId="{DFEAEF19-B45E-402A-A59D-E156713B7E63}" type="presParOf" srcId="{B6A6A191-2BE5-4CBF-B250-E999B2F76DF9}" destId="{5FC871B5-5D15-47F0-AA19-BFE93B14A2DB}" srcOrd="2" destOrd="0" presId="urn:microsoft.com/office/officeart/2008/layout/LinedList"/>
    <dgm:cxn modelId="{0503AD7E-C08A-4D53-B356-06AC915C65A3}" type="presParOf" srcId="{B6A6A191-2BE5-4CBF-B250-E999B2F76DF9}" destId="{FD9AD6CD-DEDA-441C-85D2-1CD15F65B425}" srcOrd="3" destOrd="0" presId="urn:microsoft.com/office/officeart/2008/layout/LinedList"/>
    <dgm:cxn modelId="{226D4BFF-F958-4829-AE68-C11F4BE4FFA5}" type="presParOf" srcId="{B6A6A191-2BE5-4CBF-B250-E999B2F76DF9}" destId="{911B7D89-CEB8-4316-919F-62A15BA893F9}" srcOrd="4" destOrd="0" presId="urn:microsoft.com/office/officeart/2008/layout/LinedList"/>
    <dgm:cxn modelId="{8B28E82D-73B5-4783-B792-50A380D9DE76}" type="presParOf" srcId="{911B7D89-CEB8-4316-919F-62A15BA893F9}" destId="{E236960C-B1A6-411C-BD0A-FC06BB9C503D}" srcOrd="0" destOrd="0" presId="urn:microsoft.com/office/officeart/2008/layout/LinedList"/>
    <dgm:cxn modelId="{8347362F-BF89-405C-BD6B-FF309F2A1AA7}" type="presParOf" srcId="{911B7D89-CEB8-4316-919F-62A15BA893F9}" destId="{B95021D6-265B-410D-B8BD-A10CF14847E6}" srcOrd="1" destOrd="0" presId="urn:microsoft.com/office/officeart/2008/layout/LinedList"/>
    <dgm:cxn modelId="{36AB0947-D21F-4681-8CA7-CB7BC5870D02}" type="presParOf" srcId="{911B7D89-CEB8-4316-919F-62A15BA893F9}" destId="{0DE14350-374F-4F46-8836-D6663DDDABAE}" srcOrd="2" destOrd="0" presId="urn:microsoft.com/office/officeart/2008/layout/LinedList"/>
    <dgm:cxn modelId="{35A14FAA-635E-4C51-B3F0-4A037A34EC19}" type="presParOf" srcId="{B6A6A191-2BE5-4CBF-B250-E999B2F76DF9}" destId="{112D9743-84C6-4DD0-9FE0-8E73DAC8AE57}" srcOrd="5" destOrd="0" presId="urn:microsoft.com/office/officeart/2008/layout/LinedList"/>
    <dgm:cxn modelId="{F18B9105-3656-4F56-82CF-63D04F26BF6A}" type="presParOf" srcId="{B6A6A191-2BE5-4CBF-B250-E999B2F76DF9}" destId="{3B26BFAA-3074-4E70-87A9-959E2D0FE16E}" srcOrd="6" destOrd="0" presId="urn:microsoft.com/office/officeart/2008/layout/LinedList"/>
    <dgm:cxn modelId="{5BC5C480-593D-43B1-A221-73AAEDC27A5D}" type="presParOf" srcId="{B6A6A191-2BE5-4CBF-B250-E999B2F76DF9}" destId="{46BC0FFA-06D2-430E-BB8E-DF6EB226F2A8}" srcOrd="7" destOrd="0" presId="urn:microsoft.com/office/officeart/2008/layout/LinedList"/>
    <dgm:cxn modelId="{FD83FAE2-F89B-4DAB-8370-55DB6AC043DE}" type="presParOf" srcId="{46BC0FFA-06D2-430E-BB8E-DF6EB226F2A8}" destId="{FCAA3AE0-B89D-4497-A75A-B2D38186EDB2}" srcOrd="0" destOrd="0" presId="urn:microsoft.com/office/officeart/2008/layout/LinedList"/>
    <dgm:cxn modelId="{6209AEDC-DBFB-4CA2-8895-8FA60B5C1E33}" type="presParOf" srcId="{46BC0FFA-06D2-430E-BB8E-DF6EB226F2A8}" destId="{B0673213-C056-470B-BAA4-25DFDF0DCD18}" srcOrd="1" destOrd="0" presId="urn:microsoft.com/office/officeart/2008/layout/LinedList"/>
    <dgm:cxn modelId="{001F9110-156A-4522-9581-8B19F0043BC2}" type="presParOf" srcId="{46BC0FFA-06D2-430E-BB8E-DF6EB226F2A8}" destId="{9E66CA1F-E093-4671-8A9E-BA6D84908C9C}" srcOrd="2" destOrd="0" presId="urn:microsoft.com/office/officeart/2008/layout/LinedList"/>
    <dgm:cxn modelId="{FFD44E04-0E77-4EA9-B376-091883BBE247}" type="presParOf" srcId="{B6A6A191-2BE5-4CBF-B250-E999B2F76DF9}" destId="{326E3011-DBA6-4839-969F-E2A899FEEAD3}" srcOrd="8" destOrd="0" presId="urn:microsoft.com/office/officeart/2008/layout/LinedList"/>
    <dgm:cxn modelId="{A30B7D97-DB2E-4942-B6C5-6FAB681B53C4}" type="presParOf" srcId="{B6A6A191-2BE5-4CBF-B250-E999B2F76DF9}" destId="{A13008C4-810F-4F55-8418-C349D32477D6}" srcOrd="9" destOrd="0" presId="urn:microsoft.com/office/officeart/2008/layout/LinedList"/>
    <dgm:cxn modelId="{565286EA-4280-4AFD-8621-F2360CC82A71}" type="presParOf" srcId="{B6A6A191-2BE5-4CBF-B250-E999B2F76DF9}" destId="{D6A6A3EC-8804-4BEB-8B42-DED0678AF556}" srcOrd="10" destOrd="0" presId="urn:microsoft.com/office/officeart/2008/layout/LinedList"/>
    <dgm:cxn modelId="{BDC0775C-78C3-4C36-A0F5-4C2F721DB60B}" type="presParOf" srcId="{D6A6A3EC-8804-4BEB-8B42-DED0678AF556}" destId="{313D778C-A244-42EF-B14C-A3ED5C6F4123}" srcOrd="0" destOrd="0" presId="urn:microsoft.com/office/officeart/2008/layout/LinedList"/>
    <dgm:cxn modelId="{1D7D2A5A-7EED-4366-BF11-4B3A0894104F}" type="presParOf" srcId="{D6A6A3EC-8804-4BEB-8B42-DED0678AF556}" destId="{B4591EC8-C9B8-4E06-9DC9-CECE383F66D7}" srcOrd="1" destOrd="0" presId="urn:microsoft.com/office/officeart/2008/layout/LinedList"/>
    <dgm:cxn modelId="{B66B194F-7A65-4ED6-A244-E840E0D71EAB}" type="presParOf" srcId="{D6A6A3EC-8804-4BEB-8B42-DED0678AF556}" destId="{EDA4534A-D357-46CD-BC1A-114AAD09A2ED}" srcOrd="2" destOrd="0" presId="urn:microsoft.com/office/officeart/2008/layout/LinedList"/>
    <dgm:cxn modelId="{990FCD6E-D060-420C-9104-47E50CACC092}" type="presParOf" srcId="{B6A6A191-2BE5-4CBF-B250-E999B2F76DF9}" destId="{F24B7A92-AC69-4AC3-A795-99A78BA0E1A1}" srcOrd="11" destOrd="0" presId="urn:microsoft.com/office/officeart/2008/layout/LinedList"/>
    <dgm:cxn modelId="{6977BA7C-C33C-483A-9FCB-8029325553A7}" type="presParOf" srcId="{B6A6A191-2BE5-4CBF-B250-E999B2F76DF9}" destId="{40983436-89CD-43EF-850F-189CE205F83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of Predictor</a:t>
              </a:r>
              <a:endParaRPr lang="en-US" sz="900" dirty="0"/>
            </a:p>
          </dgm:t>
        </dgm:pt>
      </mc:Choice>
      <mc:Fallback xmlns="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</a:t>
              </a:r>
              <a:r>
                <a:rPr lang="en-US" sz="900" dirty="0" smtClean="0"/>
                <a:t>of Predictor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</a:t>
          </a:r>
          <a:r>
            <a:rPr lang="en-US" sz="900" dirty="0" smtClean="0"/>
            <a:t>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Cluster Configurations (e.g. by distance)</a:t>
          </a:r>
          <a:endParaRPr lang="en-US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Measure one Configuration of each leaf cluster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/>
      <dgm:spPr/>
      <dgm:t>
        <a:bodyPr/>
        <a:lstStyle/>
        <a:p>
          <a:r>
            <a:rPr lang="en-US" dirty="0" smtClean="0"/>
            <a:t>Put Data into Learning Algorithm</a:t>
          </a:r>
          <a:endParaRPr lang="en-US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33551-ED96-46D4-B368-717548344AB8}" type="presOf" srcId="{BB6EABCE-14DD-4B3B-9389-46A253D7E5D0}" destId="{C36F3BB3-F8CA-489A-9E38-6BC34F646222}" srcOrd="0" destOrd="0" presId="urn:microsoft.com/office/officeart/2005/8/layout/chevron1"/>
    <dgm:cxn modelId="{6C7208E5-4902-4B0A-9C3A-17D074CAE816}" type="presOf" srcId="{55DC422C-61B8-406F-9D26-B2B796347151}" destId="{FD7044CA-3C63-4322-B864-BEC4024F6C94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809BFC02-2F96-4F03-AF6C-F3087413F77A}" type="presOf" srcId="{A14193FB-AB23-48D7-B3DC-78103E864BB5}" destId="{EA65B306-8905-4FBE-AEA0-F9BA476DE96A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FA3EDC1B-02BB-4DAD-9C85-961C711FA86C}" type="presOf" srcId="{5E2D7DA1-AED2-4D83-BA3C-71204FE1EE30}" destId="{58F4504D-ACD0-495E-9835-C1FA17C64A82}" srcOrd="0" destOrd="0" presId="urn:microsoft.com/office/officeart/2005/8/layout/chevron1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A636DA66-24D4-4CFD-9CF3-220670230B7C}" type="presParOf" srcId="{58F4504D-ACD0-495E-9835-C1FA17C64A82}" destId="{C36F3BB3-F8CA-489A-9E38-6BC34F646222}" srcOrd="0" destOrd="0" presId="urn:microsoft.com/office/officeart/2005/8/layout/chevron1"/>
    <dgm:cxn modelId="{B5F422ED-1213-4244-B394-A2DBD7B4A357}" type="presParOf" srcId="{58F4504D-ACD0-495E-9835-C1FA17C64A82}" destId="{F2DDAEE0-32CB-4A9B-AD2C-A228C1BE1CC0}" srcOrd="1" destOrd="0" presId="urn:microsoft.com/office/officeart/2005/8/layout/chevron1"/>
    <dgm:cxn modelId="{F88983EA-204D-484C-BC0C-8DF500930E51}" type="presParOf" srcId="{58F4504D-ACD0-495E-9835-C1FA17C64A82}" destId="{EA65B306-8905-4FBE-AEA0-F9BA476DE96A}" srcOrd="2" destOrd="0" presId="urn:microsoft.com/office/officeart/2005/8/layout/chevron1"/>
    <dgm:cxn modelId="{A50A65F7-28B1-48AB-9BF2-1262BA762336}" type="presParOf" srcId="{58F4504D-ACD0-495E-9835-C1FA17C64A82}" destId="{3500C3A3-CB0C-403D-84BE-AFE8CD132430}" srcOrd="3" destOrd="0" presId="urn:microsoft.com/office/officeart/2005/8/layout/chevron1"/>
    <dgm:cxn modelId="{4EC29CED-E018-4DF2-9295-651C9121A981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 custT="1"/>
      <dgm:spPr/>
      <dgm:t>
        <a:bodyPr/>
        <a:lstStyle/>
        <a:p>
          <a:r>
            <a:rPr lang="en-US" sz="1600" dirty="0" smtClean="0"/>
            <a:t>Chose random sample </a:t>
          </a:r>
          <a:br>
            <a:rPr lang="en-US" sz="1600" dirty="0" smtClean="0"/>
          </a:br>
          <a:r>
            <a:rPr lang="en-US" sz="1600" dirty="0" smtClean="0"/>
            <a:t>(no fixed size)</a:t>
          </a:r>
          <a:endParaRPr lang="en-US" sz="1600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 custT="1"/>
      <dgm:spPr/>
      <dgm:t>
        <a:bodyPr/>
        <a:lstStyle/>
        <a:p>
          <a:r>
            <a:rPr lang="en-US" sz="1600" dirty="0" smtClean="0"/>
            <a:t>Whole sample is measured</a:t>
          </a:r>
          <a:endParaRPr lang="en-US" sz="1600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 custT="1"/>
      <dgm:spPr/>
      <dgm:t>
        <a:bodyPr/>
        <a:lstStyle/>
        <a:p>
          <a:r>
            <a:rPr lang="en-US" sz="1600" dirty="0" smtClean="0"/>
            <a:t>Put Data into Learning Algorithm</a:t>
          </a:r>
          <a:endParaRPr lang="en-US" sz="1600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7C7F11-49C7-432A-B773-F99D6120606A}" type="presOf" srcId="{5E2D7DA1-AED2-4D83-BA3C-71204FE1EE30}" destId="{58F4504D-ACD0-495E-9835-C1FA17C64A82}" srcOrd="0" destOrd="0" presId="urn:microsoft.com/office/officeart/2005/8/layout/chevron1"/>
    <dgm:cxn modelId="{47CC1D61-60B4-4737-AE44-A4799457A238}" type="presOf" srcId="{55DC422C-61B8-406F-9D26-B2B796347151}" destId="{FD7044CA-3C63-4322-B864-BEC4024F6C94}" srcOrd="0" destOrd="0" presId="urn:microsoft.com/office/officeart/2005/8/layout/chevron1"/>
    <dgm:cxn modelId="{9AADE9CD-7615-4E9C-94DC-8FF4F35C1710}" type="presOf" srcId="{A14193FB-AB23-48D7-B3DC-78103E864BB5}" destId="{EA65B306-8905-4FBE-AEA0-F9BA476DE96A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3CECD084-E62C-4138-9F33-84B7E9A6DDE8}" type="presOf" srcId="{BB6EABCE-14DD-4B3B-9389-46A253D7E5D0}" destId="{C36F3BB3-F8CA-489A-9E38-6BC34F646222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0CF6868E-1990-4A68-B6CB-7A5663F6992B}" type="presParOf" srcId="{58F4504D-ACD0-495E-9835-C1FA17C64A82}" destId="{C36F3BB3-F8CA-489A-9E38-6BC34F646222}" srcOrd="0" destOrd="0" presId="urn:microsoft.com/office/officeart/2005/8/layout/chevron1"/>
    <dgm:cxn modelId="{86CC432E-36C9-4588-A582-737374D3F8FA}" type="presParOf" srcId="{58F4504D-ACD0-495E-9835-C1FA17C64A82}" destId="{F2DDAEE0-32CB-4A9B-AD2C-A228C1BE1CC0}" srcOrd="1" destOrd="0" presId="urn:microsoft.com/office/officeart/2005/8/layout/chevron1"/>
    <dgm:cxn modelId="{E0ACA93D-BFCE-4E53-B957-7E2ADCD2AEA3}" type="presParOf" srcId="{58F4504D-ACD0-495E-9835-C1FA17C64A82}" destId="{EA65B306-8905-4FBE-AEA0-F9BA476DE96A}" srcOrd="2" destOrd="0" presId="urn:microsoft.com/office/officeart/2005/8/layout/chevron1"/>
    <dgm:cxn modelId="{0F94B9E8-F1F8-4566-9144-B6DF6DEF8073}" type="presParOf" srcId="{58F4504D-ACD0-495E-9835-C1FA17C64A82}" destId="{3500C3A3-CB0C-403D-84BE-AFE8CD132430}" srcOrd="3" destOrd="0" presId="urn:microsoft.com/office/officeart/2005/8/layout/chevron1"/>
    <dgm:cxn modelId="{806E6BD0-988D-4090-AE76-2D20BFD7235D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Insert configurations stepwise into a Learning Process</a:t>
          </a:r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Let this sample grow until the learning rate stagnates or  the cost function reaches a minimum.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2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2" custScaleX="140446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4C4A9A-7806-4AD2-B3DD-35DE9B9CB998}" type="presOf" srcId="{BB6EABCE-14DD-4B3B-9389-46A253D7E5D0}" destId="{C36F3BB3-F8CA-489A-9E38-6BC34F646222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29391670-681E-4BA3-9B2D-EB2A16ADC31B}" type="presOf" srcId="{A14193FB-AB23-48D7-B3DC-78103E864BB5}" destId="{EA65B306-8905-4FBE-AEA0-F9BA476DE96A}" srcOrd="0" destOrd="0" presId="urn:microsoft.com/office/officeart/2005/8/layout/chevron1"/>
    <dgm:cxn modelId="{96C4767E-E728-4F34-846F-D99A5921EA17}" type="presOf" srcId="{5E2D7DA1-AED2-4D83-BA3C-71204FE1EE30}" destId="{58F4504D-ACD0-495E-9835-C1FA17C64A82}" srcOrd="0" destOrd="0" presId="urn:microsoft.com/office/officeart/2005/8/layout/chevron1"/>
    <dgm:cxn modelId="{3CA25AE1-E234-4289-9DA0-CB52FD7135D9}" type="presParOf" srcId="{58F4504D-ACD0-495E-9835-C1FA17C64A82}" destId="{C36F3BB3-F8CA-489A-9E38-6BC34F646222}" srcOrd="0" destOrd="0" presId="urn:microsoft.com/office/officeart/2005/8/layout/chevron1"/>
    <dgm:cxn modelId="{358E3B28-2732-4C65-A03A-52630405E98C}" type="presParOf" srcId="{58F4504D-ACD0-495E-9835-C1FA17C64A82}" destId="{F2DDAEE0-32CB-4A9B-AD2C-A228C1BE1CC0}" srcOrd="1" destOrd="0" presId="urn:microsoft.com/office/officeart/2005/8/layout/chevron1"/>
    <dgm:cxn modelId="{B25FB866-8C3C-40F2-B093-8D89479B04AF}" type="presParOf" srcId="{58F4504D-ACD0-495E-9835-C1FA17C64A82}" destId="{EA65B306-8905-4FBE-AEA0-F9BA476DE96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Cluster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F8F88678-91E6-4316-9322-ED1F601C4615}">
      <dgm:prSet phldrT="[Text]" custT="1"/>
      <dgm:spPr/>
      <dgm:t>
        <a:bodyPr/>
        <a:lstStyle/>
        <a:p>
          <a:r>
            <a:rPr lang="en-US" sz="1400" dirty="0" smtClean="0"/>
            <a:t>Progressive</a:t>
          </a:r>
          <a:endParaRPr lang="en-US" sz="1400" dirty="0"/>
        </a:p>
      </dgm:t>
    </dgm:pt>
    <dgm:pt modelId="{854F50A4-9C4C-493D-84B0-8BF5D63BD6AA}" type="parTrans" cxnId="{877518D5-80A3-467B-8F4F-5D906C30FAE4}">
      <dgm:prSet/>
      <dgm:spPr/>
      <dgm:t>
        <a:bodyPr/>
        <a:lstStyle/>
        <a:p>
          <a:endParaRPr lang="en-US"/>
        </a:p>
      </dgm:t>
    </dgm:pt>
    <dgm:pt modelId="{58F67CF1-FFFA-4B7B-AE52-AD34FB71DD6F}" type="sibTrans" cxnId="{877518D5-80A3-467B-8F4F-5D906C30FAE4}">
      <dgm:prSet/>
      <dgm:spPr/>
      <dgm:t>
        <a:bodyPr/>
        <a:lstStyle/>
        <a:p>
          <a:endParaRPr lang="en-US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A269B-1F74-48DD-8597-E865FBCA8065}" type="pres">
      <dgm:prSet presAssocID="{5F799EA8-6926-4772-8718-3700ED6F1865}" presName="composite" presStyleCnt="0"/>
      <dgm:spPr/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27206A-9DB5-43B0-A284-16003104D0EA}" type="pres">
      <dgm:prSet presAssocID="{29B773AE-8A01-43B6-B4AC-F3B1A56B652B}" presName="connTx" presStyleLbl="sibTrans2D1" presStyleIdx="0" presStyleCnt="1"/>
      <dgm:spPr/>
      <dgm:t>
        <a:bodyPr/>
        <a:lstStyle/>
        <a:p>
          <a:endParaRPr lang="en-US"/>
        </a:p>
      </dgm:t>
    </dgm:pt>
    <dgm:pt modelId="{6683D090-35E1-44B5-8DF3-F20581CD241E}" type="pres">
      <dgm:prSet presAssocID="{C2ACC238-8AE6-46F6-A64C-476A92945B6A}" presName="composite" presStyleCnt="0"/>
      <dgm:spPr/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5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877518D5-80A3-467B-8F4F-5D906C30FAE4}" srcId="{5F799EA8-6926-4772-8718-3700ED6F1865}" destId="{F8F88678-91E6-4316-9322-ED1F601C4615}" srcOrd="3" destOrd="0" parTransId="{854F50A4-9C4C-493D-84B0-8BF5D63BD6AA}" sibTransId="{58F67CF1-FFFA-4B7B-AE52-AD34FB71DD6F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2EFAF799-5D70-4837-943F-D1D56E260199}" type="presOf" srcId="{F8F88678-91E6-4316-9322-ED1F601C4615}" destId="{DA170620-1B6C-40F5-8590-8094014D470B}" srcOrd="0" destOrd="4" presId="urn:microsoft.com/office/officeart/2005/8/layout/hProcess10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4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5820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83" y="34163"/>
        <a:ext cx="1671472" cy="1098075"/>
      </dsp:txXfrm>
    </dsp:sp>
    <dsp:sp modelId="{6759E248-8EEC-4C71-806E-55CE0477B507}">
      <dsp:nvSpPr>
        <dsp:cNvPr id="0" name=""/>
        <dsp:cNvSpPr/>
      </dsp:nvSpPr>
      <dsp:spPr>
        <a:xfrm>
          <a:off x="1919599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19599" y="453759"/>
        <a:ext cx="258186" cy="258882"/>
      </dsp:txXfrm>
    </dsp:sp>
    <dsp:sp modelId="{C9E39DCD-DB2D-4196-A86B-E8579F7D9952}">
      <dsp:nvSpPr>
        <dsp:cNvPr id="0" name=""/>
        <dsp:cNvSpPr/>
      </dsp:nvSpPr>
      <dsp:spPr>
        <a:xfrm>
          <a:off x="2441539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475702" y="34163"/>
        <a:ext cx="1671472" cy="1098075"/>
      </dsp:txXfrm>
    </dsp:sp>
    <dsp:sp modelId="{09D76209-7A52-4FF2-BEBE-612ABCB49683}">
      <dsp:nvSpPr>
        <dsp:cNvPr id="0" name=""/>
        <dsp:cNvSpPr/>
      </dsp:nvSpPr>
      <dsp:spPr>
        <a:xfrm>
          <a:off x="4355317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55317" y="453759"/>
        <a:ext cx="258186" cy="258882"/>
      </dsp:txXfrm>
    </dsp:sp>
    <dsp:sp modelId="{B9C9112B-C191-4FC1-8014-565CE30D8C9F}">
      <dsp:nvSpPr>
        <dsp:cNvPr id="0" name=""/>
        <dsp:cNvSpPr/>
      </dsp:nvSpPr>
      <dsp:spPr>
        <a:xfrm>
          <a:off x="4877257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4911420" y="34163"/>
        <a:ext cx="1671472" cy="1098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C27A-7BBB-4DBE-B184-D83BDAD20BB6}">
      <dsp:nvSpPr>
        <dsp:cNvPr id="0" name=""/>
        <dsp:cNvSpPr/>
      </dsp:nvSpPr>
      <dsp:spPr>
        <a:xfrm>
          <a:off x="0" y="0"/>
          <a:ext cx="562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20DE-0B8A-45CF-9785-2099059C91C2}">
      <dsp:nvSpPr>
        <dsp:cNvPr id="0" name=""/>
        <dsp:cNvSpPr/>
      </dsp:nvSpPr>
      <dsp:spPr>
        <a:xfrm>
          <a:off x="0" y="0"/>
          <a:ext cx="1499378" cy="253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 are looking for:</a:t>
          </a:r>
          <a:endParaRPr lang="en-US" sz="1400" kern="1200" dirty="0"/>
        </a:p>
      </dsp:txBody>
      <dsp:txXfrm>
        <a:off x="0" y="0"/>
        <a:ext cx="1499378" cy="2531534"/>
      </dsp:txXfrm>
    </dsp:sp>
    <dsp:sp modelId="{FB62D308-3229-4A83-80FE-33CE2FFCFEB7}">
      <dsp:nvSpPr>
        <dsp:cNvPr id="0" name=""/>
        <dsp:cNvSpPr/>
      </dsp:nvSpPr>
      <dsp:spPr>
        <a:xfrm>
          <a:off x="1576675" y="29759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(Near) Optimal configurations</a:t>
          </a:r>
          <a:endParaRPr lang="en-US" sz="1800" kern="1200" dirty="0"/>
        </a:p>
      </dsp:txBody>
      <dsp:txXfrm>
        <a:off x="1576675" y="29759"/>
        <a:ext cx="4045187" cy="595182"/>
      </dsp:txXfrm>
    </dsp:sp>
    <dsp:sp modelId="{5FC871B5-5D15-47F0-AA19-BFE93B14A2DB}">
      <dsp:nvSpPr>
        <dsp:cNvPr id="0" name=""/>
        <dsp:cNvSpPr/>
      </dsp:nvSpPr>
      <dsp:spPr>
        <a:xfrm>
          <a:off x="1499378" y="624941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021D6-265B-410D-B8BD-A10CF14847E6}">
      <dsp:nvSpPr>
        <dsp:cNvPr id="0" name=""/>
        <dsp:cNvSpPr/>
      </dsp:nvSpPr>
      <dsp:spPr>
        <a:xfrm>
          <a:off x="1576675" y="654700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Good default configurations</a:t>
          </a:r>
        </a:p>
      </dsp:txBody>
      <dsp:txXfrm>
        <a:off x="1576675" y="654700"/>
        <a:ext cx="4045187" cy="595182"/>
      </dsp:txXfrm>
    </dsp:sp>
    <dsp:sp modelId="{112D9743-84C6-4DD0-9FE0-8E73DAC8AE57}">
      <dsp:nvSpPr>
        <dsp:cNvPr id="0" name=""/>
        <dsp:cNvSpPr/>
      </dsp:nvSpPr>
      <dsp:spPr>
        <a:xfrm>
          <a:off x="1499378" y="1249883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73213-C056-470B-BAA4-25DFDF0DCD18}">
      <dsp:nvSpPr>
        <dsp:cNvPr id="0" name=""/>
        <dsp:cNvSpPr/>
      </dsp:nvSpPr>
      <dsp:spPr>
        <a:xfrm>
          <a:off x="1576675" y="1279642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Implementation problems</a:t>
          </a:r>
        </a:p>
      </dsp:txBody>
      <dsp:txXfrm>
        <a:off x="1576675" y="1279642"/>
        <a:ext cx="4045187" cy="595182"/>
      </dsp:txXfrm>
    </dsp:sp>
    <dsp:sp modelId="{326E3011-DBA6-4839-969F-E2A899FEEAD3}">
      <dsp:nvSpPr>
        <dsp:cNvPr id="0" name=""/>
        <dsp:cNvSpPr/>
      </dsp:nvSpPr>
      <dsp:spPr>
        <a:xfrm>
          <a:off x="1499378" y="1874824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1EC8-C9B8-4E06-9DC9-CECE383F66D7}">
      <dsp:nvSpPr>
        <dsp:cNvPr id="0" name=""/>
        <dsp:cNvSpPr/>
      </dsp:nvSpPr>
      <dsp:spPr>
        <a:xfrm>
          <a:off x="1576675" y="1904583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Proof of a good average performance</a:t>
          </a:r>
          <a:endParaRPr lang="en-US" sz="1800" kern="1200" dirty="0"/>
        </a:p>
      </dsp:txBody>
      <dsp:txXfrm>
        <a:off x="1576675" y="1904583"/>
        <a:ext cx="4045187" cy="595182"/>
      </dsp:txXfrm>
    </dsp:sp>
    <dsp:sp modelId="{F24B7A92-AC69-4AC3-A795-99A78BA0E1A1}">
      <dsp:nvSpPr>
        <dsp:cNvPr id="0" name=""/>
        <dsp:cNvSpPr/>
      </dsp:nvSpPr>
      <dsp:spPr>
        <a:xfrm>
          <a:off x="1499378" y="2499766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737686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759397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2220204" y="1197026"/>
          <a:ext cx="6534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3405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571" y="1207937"/>
        <a:ext cx="32670" cy="32670"/>
      </dsp:txXfrm>
    </dsp:sp>
    <dsp:sp modelId="{064E4F55-ACBD-4AA1-908D-DDB03D5C65E6}">
      <dsp:nvSpPr>
        <dsp:cNvPr id="0" name=""/>
        <dsp:cNvSpPr/>
      </dsp:nvSpPr>
      <dsp:spPr>
        <a:xfrm>
          <a:off x="2873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895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358818">
          <a:off x="4138863" y="770802"/>
          <a:ext cx="10534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39238" y="771713"/>
        <a:ext cx="52671" cy="52671"/>
      </dsp:txXfrm>
    </dsp:sp>
    <dsp:sp modelId="{F38D57A1-A1B8-4497-9ADF-796C8961B215}">
      <dsp:nvSpPr>
        <dsp:cNvPr id="0" name=""/>
        <dsp:cNvSpPr/>
      </dsp:nvSpPr>
      <dsp:spPr>
        <a:xfrm>
          <a:off x="4975019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996730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4356127" y="1197026"/>
          <a:ext cx="6275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4199" y="1208584"/>
        <a:ext cx="31376" cy="31376"/>
      </dsp:txXfrm>
    </dsp:sp>
    <dsp:sp modelId="{1140EA6D-19FA-4DDA-B019-ABFA1109C9B1}">
      <dsp:nvSpPr>
        <dsp:cNvPr id="0" name=""/>
        <dsp:cNvSpPr/>
      </dsp:nvSpPr>
      <dsp:spPr>
        <a:xfrm>
          <a:off x="4983647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5005358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218506">
          <a:off x="4140631" y="1623250"/>
          <a:ext cx="1058512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424" y="1624034"/>
        <a:ext cx="52925" cy="52925"/>
      </dsp:txXfrm>
    </dsp:sp>
    <dsp:sp modelId="{1FF40DD5-AE38-4AFB-AF41-A943D57C337B}">
      <dsp:nvSpPr>
        <dsp:cNvPr id="0" name=""/>
        <dsp:cNvSpPr/>
      </dsp:nvSpPr>
      <dsp:spPr>
        <a:xfrm>
          <a:off x="4983647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5005358" y="1727802"/>
        <a:ext cx="1439096" cy="69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another  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a Learning Algorithm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of Predictor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Cluster Configurations (e.g. by distance)</a:t>
          </a:r>
          <a:endParaRPr lang="en-US" sz="1600" kern="1200" dirty="0"/>
        </a:p>
      </dsp:txBody>
      <dsp:txXfrm>
        <a:off x="490251" y="250734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Measure one Configuration of each leaf cluster</a:t>
          </a:r>
          <a:endParaRPr lang="en-US" sz="1600" kern="1200" dirty="0"/>
        </a:p>
      </dsp:txBody>
      <dsp:txXfrm>
        <a:off x="2687367" y="250734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0734"/>
        <a:ext cx="1464744" cy="976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Chose random sample </a:t>
          </a:r>
          <a:br>
            <a:rPr lang="en-US" sz="1600" kern="1200" dirty="0" smtClean="0"/>
          </a:br>
          <a:r>
            <a:rPr lang="en-US" sz="1600" kern="1200" dirty="0" smtClean="0"/>
            <a:t>(no fixed size)</a:t>
          </a:r>
          <a:endParaRPr lang="en-US" sz="1600" kern="1200" dirty="0"/>
        </a:p>
      </dsp:txBody>
      <dsp:txXfrm>
        <a:off x="490251" y="251552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Whole sample is measured</a:t>
          </a:r>
          <a:endParaRPr lang="en-US" sz="1600" kern="1200" dirty="0"/>
        </a:p>
      </dsp:txBody>
      <dsp:txXfrm>
        <a:off x="2687367" y="251552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1552"/>
        <a:ext cx="1464744" cy="976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737" y="151868"/>
          <a:ext cx="2965555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Insert configurations stepwise into a Learning Process</a:t>
          </a:r>
        </a:p>
      </dsp:txBody>
      <dsp:txXfrm>
        <a:off x="488738" y="151868"/>
        <a:ext cx="1993553" cy="972002"/>
      </dsp:txXfrm>
    </dsp:sp>
    <dsp:sp modelId="{EA65B306-8905-4FBE-AEA0-F9BA476DE96A}">
      <dsp:nvSpPr>
        <dsp:cNvPr id="0" name=""/>
        <dsp:cNvSpPr/>
      </dsp:nvSpPr>
      <dsp:spPr>
        <a:xfrm>
          <a:off x="2671737" y="151868"/>
          <a:ext cx="4165003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 this sample grow until the learning rate stagnates or  the cost function reaches a minimum.</a:t>
          </a:r>
          <a:endParaRPr lang="en-US" sz="1700" kern="1200" dirty="0"/>
        </a:p>
      </dsp:txBody>
      <dsp:txXfrm>
        <a:off x="3157738" y="151868"/>
        <a:ext cx="3193001" cy="972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Cluster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Progressive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62CEFF21-883A-4E81-921A-7844C3827FAC}" type="datetime1">
              <a:rPr lang="de-DE" sz="800" smtClean="0"/>
              <a:t>04.07.2019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894689A-5495-4585-89BA-60D913EBC22B}" type="datetime1">
              <a:rPr lang="de-DE" smtClean="0"/>
              <a:t>04.07.2019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64D78-0A56-4E3A-804C-5FB924D56584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E710AE-3A1D-44D2-80F4-9138CCE4BF20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894689A-5495-4585-89BA-60D913EBC22B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configurable</a:t>
            </a:r>
          </a:p>
          <a:p>
            <a:r>
              <a:rPr lang="en-US" baseline="0" dirty="0" smtClean="0"/>
              <a:t>apache… filter configuration, number of threads , thread spawning</a:t>
            </a:r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requirements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76C078-DB6B-4C2F-A117-A6DCD6ED6A6E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D55C5E-CD9F-4815-B2E5-D09ECD671CF1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894689A-5495-4585-89BA-60D913EBC22B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3FC2D3A-F15A-4003-B66C-F5C34357404E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13EDB2-18AA-40F7-8806-41D1BD1CCAD3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977EDC9-5F5B-446A-9D04-A476BFA8A4AB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8B4AFC-E42D-40BB-9B73-A755B8805874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DD1F43-4FD5-4B67-8EC5-E2EC9113E34D}" type="datetime1">
              <a:rPr lang="de-DE" smtClean="0"/>
              <a:t>04.07.2019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2DC-41CE-4334-BB56-CD4E0B68E607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6FA0-E350-4618-B12D-F3A0BF4A6914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BB23-D11D-4261-9F84-D682518E2888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6A71-A82A-4F7E-B9E2-D4D78720E52A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80EB-36FD-407E-9346-64AADF3BF9BD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E84-1442-4BBF-B7DA-69DDD18AE25F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5B7-7818-4585-BB60-45D955E9EA00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528C-4282-4A65-8BBE-527BAE26013A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B90D-CF0F-4B67-89B4-AB87426FBB25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AD57-DD96-4C1A-A7C1-B510CBD974AB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9316-B0B8-4A71-8A21-5CAD276CD4FE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500" y="935038"/>
            <a:ext cx="5715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52500" y="3001963"/>
            <a:ext cx="5715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83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0700" y="1425575"/>
            <a:ext cx="657225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0700" y="3824288"/>
            <a:ext cx="657225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93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3875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86200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04800"/>
            <a:ext cx="6572250" cy="11049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5463" y="1401763"/>
            <a:ext cx="322262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5463" y="2087563"/>
            <a:ext cx="3222625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57625" y="1401763"/>
            <a:ext cx="32400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57625" y="2087563"/>
            <a:ext cx="3240088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0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8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3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453063" y="304800"/>
            <a:ext cx="1643062" cy="4843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3875" y="304800"/>
            <a:ext cx="4776788" cy="4843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6709-4F35-4412-AF5A-AFBA6EB91E5A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DE3B-E5C9-49BE-9AAE-E0BBDAB90CFD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A851E5B-CF29-418A-97D1-E31AE9A6AF1C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24108B36-CC27-4B4F-A42F-3A7BE59F6AA0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3875" y="304800"/>
            <a:ext cx="657225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3875" y="1520825"/>
            <a:ext cx="657225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2387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9010-1E17-44C4-BA39-02A112FAA775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24125" y="5297488"/>
            <a:ext cx="257175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38162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0.PNG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1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" b="742"/>
          <a:stretch/>
        </p:blipFill>
        <p:spPr>
          <a:xfrm>
            <a:off x="207418" y="1092658"/>
            <a:ext cx="1302111" cy="1029474"/>
          </a:xfr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300" y="3362312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Engineering, Lion Wagner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427676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Learning and Predicting the Performance of Configurable Software Systems</a:t>
            </a:r>
            <a:endParaRPr lang="en-US" noProof="0" dirty="0"/>
          </a:p>
        </p:txBody>
      </p:sp>
      <p:sp>
        <p:nvSpPr>
          <p:cNvPr id="13" name="Datumsplatzhalter 1"/>
          <p:cNvSpPr txBox="1">
            <a:spLocks/>
          </p:cNvSpPr>
          <p:nvPr/>
        </p:nvSpPr>
        <p:spPr>
          <a:xfrm>
            <a:off x="6235664" y="5415425"/>
            <a:ext cx="920170" cy="20051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t">
            <a:noAutofit/>
          </a:bodyPr>
          <a:lstStyle>
            <a:lvl1pPr mar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0278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110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0556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7388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1499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7227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2953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8681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D69FED-B075-4BFB-B0F0-D445629274D2}" type="datetime1">
              <a:rPr lang="de-DE" sz="800" smtClean="0"/>
              <a:pPr/>
              <a:t>04.07.2019</a:t>
            </a:fld>
            <a:endParaRPr lang="de-DE" sz="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" y="2616112"/>
            <a:ext cx="1247710" cy="8880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3" y="4039695"/>
            <a:ext cx="1093222" cy="910292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 rot="4870718">
            <a:off x="806621" y="225250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4" name="Pfeil nach rechts 13"/>
          <p:cNvSpPr/>
          <p:nvPr/>
        </p:nvSpPr>
        <p:spPr>
          <a:xfrm rot="4469504">
            <a:off x="1099796" y="361057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196808" y="2182806"/>
            <a:ext cx="746999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Sampling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09529" y="3556803"/>
            <a:ext cx="69570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Learning</a:t>
            </a:r>
          </a:p>
        </p:txBody>
      </p:sp>
      <p:sp>
        <p:nvSpPr>
          <p:cNvPr id="16" name="Pfeil nach rechts 15"/>
          <p:cNvSpPr/>
          <p:nvPr/>
        </p:nvSpPr>
        <p:spPr>
          <a:xfrm rot="684682">
            <a:off x="2091136" y="4414281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560904" y="4494840"/>
            <a:ext cx="829252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Predicting</a:t>
            </a:r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D5D7-BCA2-45A4-83D7-1E0946A11232}" type="datetime1">
              <a:rPr lang="de-DE" smtClean="0"/>
              <a:t>04.07.2019</a:t>
            </a:fld>
            <a:endParaRPr lang="de-DE" dirty="0"/>
          </a:p>
        </p:txBody>
      </p:sp>
      <p:grpSp>
        <p:nvGrpSpPr>
          <p:cNvPr id="63" name="Gruppieren 62"/>
          <p:cNvGrpSpPr/>
          <p:nvPr/>
        </p:nvGrpSpPr>
        <p:grpSpPr>
          <a:xfrm>
            <a:off x="339070" y="976038"/>
            <a:ext cx="6890672" cy="1807812"/>
            <a:chOff x="493346" y="2196001"/>
            <a:chExt cx="5540253" cy="2245432"/>
          </a:xfrm>
        </p:grpSpPr>
        <p:sp>
          <p:nvSpPr>
            <p:cNvPr id="58" name="Pfeil nach links, rechts und oben 57"/>
            <p:cNvSpPr/>
            <p:nvPr/>
          </p:nvSpPr>
          <p:spPr>
            <a:xfrm rot="16200000">
              <a:off x="3603145" y="2870080"/>
              <a:ext cx="665894" cy="1053144"/>
            </a:xfrm>
            <a:prstGeom prst="leftRightUpArrow">
              <a:avLst>
                <a:gd name="adj1" fmla="val 27791"/>
                <a:gd name="adj2" fmla="val 25000"/>
                <a:gd name="adj3" fmla="val 0"/>
              </a:avLst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59" name="Gleichschenkliges Dreieck 58"/>
            <p:cNvSpPr/>
            <p:nvPr/>
          </p:nvSpPr>
          <p:spPr>
            <a:xfrm>
              <a:off x="4204450" y="2943538"/>
              <a:ext cx="300547" cy="200800"/>
            </a:xfrm>
            <a:prstGeom prst="triangl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0" name="Gleichschenkliges Dreieck 59"/>
            <p:cNvSpPr/>
            <p:nvPr/>
          </p:nvSpPr>
          <p:spPr>
            <a:xfrm rot="10800000">
              <a:off x="4204450" y="3642944"/>
              <a:ext cx="300547" cy="200800"/>
            </a:xfrm>
            <a:prstGeom prst="triangl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668827" y="3063706"/>
              <a:ext cx="1114233" cy="607156"/>
              <a:chOff x="2501610" y="875356"/>
              <a:chExt cx="1140022" cy="741258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2501610" y="875356"/>
                <a:ext cx="1140022" cy="74125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2501610" y="901726"/>
                <a:ext cx="1140022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</a:t>
                </a:r>
              </a:p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(max(f)×f)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2434813" y="3226649"/>
              <a:ext cx="868026" cy="340934"/>
              <a:chOff x="2560316" y="1001382"/>
              <a:chExt cx="998701" cy="741255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2560316" y="1001382"/>
                <a:ext cx="998701" cy="74125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2728906" y="1023089"/>
                <a:ext cx="720470" cy="6978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≈ </a:t>
                </a:r>
                <a:r>
                  <a:rPr lang="en-US" sz="1400" dirty="0" smtClean="0"/>
                  <a:t>equal</a:t>
                </a:r>
                <a:r>
                  <a:rPr lang="en-US" sz="1300" dirty="0" smtClean="0"/>
                  <a:t>?</a:t>
                </a:r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95850" y="2602026"/>
              <a:ext cx="1920565" cy="340935"/>
              <a:chOff x="2834459" y="853643"/>
              <a:chExt cx="927934" cy="741259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2841065" y="853643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bgerundetes Rechteck 4"/>
              <p:cNvSpPr/>
              <p:nvPr/>
            </p:nvSpPr>
            <p:spPr>
              <a:xfrm>
                <a:off x="2834459" y="879743"/>
                <a:ext cx="927934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(f)=</a:t>
                </a: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(min(f)×f)-</a:t>
                </a: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/>
                  <a:t>(</a:t>
                </a:r>
                <a:r>
                  <a:rPr lang="en-US" sz="1300" dirty="0" smtClean="0"/>
                  <a:t>min(f))</a:t>
                </a:r>
                <a:endParaRPr lang="en-US" sz="1300" dirty="0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3409521" y="3829810"/>
              <a:ext cx="1906895" cy="340935"/>
              <a:chOff x="2862774" y="866827"/>
              <a:chExt cx="921329" cy="741259"/>
            </a:xfrm>
          </p:grpSpPr>
          <p:sp>
            <p:nvSpPr>
              <p:cNvPr id="50" name="Abgerundetes Rechteck 49"/>
              <p:cNvSpPr/>
              <p:nvPr/>
            </p:nvSpPr>
            <p:spPr>
              <a:xfrm>
                <a:off x="2862774" y="866827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Abgerundetes Rechteck 4"/>
              <p:cNvSpPr/>
              <p:nvPr/>
            </p:nvSpPr>
            <p:spPr>
              <a:xfrm>
                <a:off x="2862774" y="875355"/>
                <a:ext cx="921329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Mark f as interactive</a:t>
                </a:r>
                <a:endParaRPr lang="en-US" sz="1300" dirty="0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493346" y="2196001"/>
              <a:ext cx="5540253" cy="2245432"/>
              <a:chOff x="1947746" y="1821601"/>
              <a:chExt cx="5540253" cy="2245432"/>
            </a:xfrm>
          </p:grpSpPr>
          <p:sp>
            <p:nvSpPr>
              <p:cNvPr id="53" name="Abgerundetes Rechteck 52"/>
              <p:cNvSpPr/>
              <p:nvPr/>
            </p:nvSpPr>
            <p:spPr>
              <a:xfrm>
                <a:off x="1947746" y="1821601"/>
                <a:ext cx="5540253" cy="224543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2087040" y="1893975"/>
                <a:ext cx="1347217" cy="298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300" dirty="0" smtClean="0"/>
                  <a:t>for each feature f do…</a:t>
                </a:r>
              </a:p>
            </p:txBody>
          </p:sp>
        </p:grpSp>
        <p:sp>
          <p:nvSpPr>
            <p:cNvPr id="57" name="Pfeil nach rechts 56"/>
            <p:cNvSpPr/>
            <p:nvPr/>
          </p:nvSpPr>
          <p:spPr>
            <a:xfrm>
              <a:off x="1858391" y="3253121"/>
              <a:ext cx="501093" cy="266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4519427" y="2971188"/>
              <a:ext cx="2975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yes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23493" y="3514933"/>
              <a:ext cx="2130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no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390263" y="68057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5314" y="3306116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01289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83028" y="3408300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87" name="Grafik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584302" y="4080482"/>
            <a:ext cx="731211" cy="671916"/>
          </a:xfrm>
          <a:prstGeom prst="rect">
            <a:avLst/>
          </a:prstGeom>
        </p:spPr>
      </p:pic>
      <p:sp>
        <p:nvSpPr>
          <p:cNvPr id="67" name="Abgerundetes Rechteck 4"/>
          <p:cNvSpPr/>
          <p:nvPr/>
        </p:nvSpPr>
        <p:spPr>
          <a:xfrm>
            <a:off x="1398711" y="4125190"/>
            <a:ext cx="983673" cy="4403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1"/>
                </a:solidFill>
              </a:rPr>
              <a:t>Isn’t this still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factorial?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27173" y="4565570"/>
            <a:ext cx="318100" cy="2400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Yes!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721930" y="4002396"/>
            <a:ext cx="3183622" cy="1031373"/>
            <a:chOff x="1716877" y="4311663"/>
            <a:chExt cx="3352817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12" name="Pfeil nach rechts 11"/>
            <p:cNvSpPr/>
            <p:nvPr/>
          </p:nvSpPr>
          <p:spPr>
            <a:xfrm>
              <a:off x="1716877" y="4698580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44986" y="3408300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8090" y="3591342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84699" y="3438007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7032" y="4115638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2.22222E-6 L -0.10729 -0.0208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1" y="-1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6 2.22222E-6 L -0.10209 -0.013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7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72" grpId="0"/>
      <p:bldP spid="67" grpId="0" uiExpand="1" build="allAtOnce"/>
      <p:bldP spid="67" grpId="1" uiExpand="1" build="allAtOnce"/>
      <p:bldP spid="10" grpId="0" build="allAtOnce"/>
      <p:bldP spid="95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2996-5438-47E5-8C23-5D068C12D057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/>
                  <a:t>#configurations measured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/>
                  <a:t>No actual learning </a:t>
                </a:r>
                <a:r>
                  <a:rPr lang="en-US" sz="1600" dirty="0" smtClean="0"/>
                  <a:t>process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Average accuracy of 95%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5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0000" y="4542523"/>
            <a:ext cx="6719504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38275" indent="-1438275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tabLst>
                <a:tab pos="1438275" algn="l"/>
              </a:tabLst>
            </a:pPr>
            <a:r>
              <a:rPr lang="en-US" sz="1400" dirty="0" smtClean="0"/>
              <a:t>Further details in: 	N. </a:t>
            </a:r>
            <a:r>
              <a:rPr lang="en-US" sz="1400" dirty="0" err="1" smtClean="0"/>
              <a:t>Siegmund</a:t>
            </a:r>
            <a:r>
              <a:rPr lang="en-US" sz="1400" dirty="0" smtClean="0"/>
              <a:t> et al.: </a:t>
            </a:r>
            <a:r>
              <a:rPr lang="en-US" sz="1400" dirty="0"/>
              <a:t>Predicting performance via automated feature interaction </a:t>
            </a:r>
            <a:r>
              <a:rPr lang="en-US" sz="1400" dirty="0" smtClean="0"/>
              <a:t>detection. [1]</a:t>
            </a:r>
          </a:p>
        </p:txBody>
      </p:sp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0C0-9DB8-4631-81E9-71BA7F2F6086}" type="datetime1">
              <a:rPr lang="de-DE" smtClean="0"/>
              <a:t>04.07.2019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D0F8-52B1-42F4-A4AA-57863BE3BCD2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01855" y="657931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optimal, cost efficient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terative/randomized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3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6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</a:t>
              </a:r>
              <a:r>
                <a:rPr lang="de-DE" sz="900" kern="1200" dirty="0" smtClean="0"/>
                <a:t>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 </a:t>
              </a:r>
              <a:r>
                <a:rPr lang="de-DE" sz="900" kern="1200" dirty="0" err="1" smtClean="0"/>
                <a:t>set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for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prediction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159730" y="3148913"/>
            <a:ext cx="1261261" cy="1039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15" grpId="0"/>
      <p:bldP spid="26" grpId="0"/>
      <p:bldP spid="3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Sampling: Learning Curve </a:t>
            </a:r>
            <a:r>
              <a:rPr lang="en-US" dirty="0"/>
              <a:t>E</a:t>
            </a:r>
            <a:r>
              <a:rPr lang="en-US" dirty="0" smtClean="0"/>
              <a:t>xamples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7" y="1020763"/>
            <a:ext cx="5915626" cy="406876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DE3B-E5C9-49BE-9AAE-E0BBDAB90CFD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9264-003E-41D1-9419-80DA63BD3EAB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also considers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90000" y="4316007"/>
            <a:ext cx="68397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8275" indent="-1438275">
              <a:tabLst>
                <a:tab pos="1438275" algn="l"/>
              </a:tabLst>
            </a:pPr>
            <a:r>
              <a:rPr lang="en-US" dirty="0" smtClean="0"/>
              <a:t>Further details in: 	A</a:t>
            </a:r>
            <a:r>
              <a:rPr lang="en-US" dirty="0"/>
              <a:t>. Sarkar et al.: Cost-Efficient Sampling for Performance Prediction of Configurable Systems. </a:t>
            </a:r>
            <a:r>
              <a:rPr lang="en-US" dirty="0" smtClean="0"/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9485940"/>
              </p:ext>
            </p:extLst>
          </p:nvPr>
        </p:nvGraphicFramePr>
        <p:xfrm>
          <a:off x="390262" y="2276012"/>
          <a:ext cx="6839479" cy="147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78669" y="3668123"/>
            <a:ext cx="374288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Progressive </a:t>
            </a:r>
            <a:r>
              <a:rPr lang="en-US" sz="1600" dirty="0"/>
              <a:t>Sampling, A. Sarkar et al</a:t>
            </a:r>
            <a:r>
              <a:rPr lang="en-US" sz="1600" dirty="0" smtClean="0"/>
              <a:t>. [3]</a:t>
            </a:r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977643837"/>
              </p:ext>
            </p:extLst>
          </p:nvPr>
        </p:nvGraphicFramePr>
        <p:xfrm>
          <a:off x="390263" y="847445"/>
          <a:ext cx="6839479" cy="14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6709-4F35-4412-AF5A-AFBA6EB91E5A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Sampling Techniques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0261" y="781395"/>
            <a:ext cx="319638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Random Sampling, J. Gou et al. [2]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78669" y="2209961"/>
            <a:ext cx="400776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Clustering based </a:t>
            </a:r>
            <a:r>
              <a:rPr lang="en-US" sz="1600" dirty="0"/>
              <a:t>Sampling, V. Nair, et al</a:t>
            </a:r>
            <a:r>
              <a:rPr lang="en-US" sz="1600" dirty="0" smtClean="0"/>
              <a:t>. [4]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190125422"/>
              </p:ext>
            </p:extLst>
          </p:nvPr>
        </p:nvGraphicFramePr>
        <p:xfrm>
          <a:off x="401855" y="3836650"/>
          <a:ext cx="6839479" cy="127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0744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9" grpId="0"/>
      <p:bldGraphic spid="10" grpId="0">
        <p:bldAsOne/>
      </p:bldGraphic>
      <p:bldP spid="7" grpId="0"/>
      <p:bldP spid="8" grpId="0"/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14D6-ACAD-4D87-A993-D4887DC4EAEC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441551924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67797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There is no 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build="p"/>
      <p:bldP spid="15" grpId="0" build="p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[1]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Predicting </a:t>
            </a:r>
            <a:r>
              <a:rPr lang="en-US" dirty="0"/>
              <a:t>performance via automated </a:t>
            </a:r>
            <a:r>
              <a:rPr lang="en-US" dirty="0" smtClean="0"/>
              <a:t>feature interaction detection</a:t>
            </a:r>
            <a:r>
              <a:rPr lang="en-US" dirty="0"/>
              <a:t>. </a:t>
            </a:r>
            <a:r>
              <a:rPr lang="en-US" i="1" dirty="0" smtClean="0"/>
              <a:t>In </a:t>
            </a:r>
            <a:r>
              <a:rPr lang="en-US" i="1" dirty="0"/>
              <a:t>Proc. of ICSE</a:t>
            </a:r>
            <a:r>
              <a:rPr lang="en-US" dirty="0"/>
              <a:t>, pages </a:t>
            </a:r>
            <a:r>
              <a:rPr lang="en-US" dirty="0" smtClean="0"/>
              <a:t>167-177</a:t>
            </a:r>
            <a:r>
              <a:rPr lang="en-US" dirty="0"/>
              <a:t>. IEEE, 2012</a:t>
            </a:r>
            <a:r>
              <a:rPr lang="en-US" dirty="0" smtClean="0"/>
              <a:t>.</a:t>
            </a:r>
          </a:p>
          <a:p>
            <a:pPr marL="266700" indent="-266700">
              <a:buNone/>
            </a:pPr>
            <a:r>
              <a:rPr lang="en-US" dirty="0" smtClean="0"/>
              <a:t>[2] J</a:t>
            </a:r>
            <a:r>
              <a:rPr lang="en-US" dirty="0"/>
              <a:t>. </a:t>
            </a:r>
            <a:r>
              <a:rPr lang="en-US" dirty="0" err="1" smtClean="0"/>
              <a:t>Guo</a:t>
            </a:r>
            <a:r>
              <a:rPr lang="en-US" dirty="0" smtClean="0"/>
              <a:t> et al.: Variability aware performance </a:t>
            </a:r>
            <a:r>
              <a:rPr lang="en-US" dirty="0"/>
              <a:t>prediction: A statistical learning approach</a:t>
            </a:r>
            <a:r>
              <a:rPr lang="en-US" dirty="0" smtClean="0"/>
              <a:t>. </a:t>
            </a:r>
            <a:r>
              <a:rPr lang="en-US" i="1" dirty="0" smtClean="0"/>
              <a:t>Automated </a:t>
            </a:r>
            <a:r>
              <a:rPr lang="en-US" i="1" dirty="0"/>
              <a:t>Software Engineering (ASE), 2013 IEEE/ACM 28th </a:t>
            </a:r>
            <a:r>
              <a:rPr lang="en-US" i="1" dirty="0" smtClean="0"/>
              <a:t>International Conference</a:t>
            </a:r>
            <a:r>
              <a:rPr lang="en-US" dirty="0" smtClean="0"/>
              <a:t>, </a:t>
            </a:r>
            <a:r>
              <a:rPr lang="en-US" dirty="0"/>
              <a:t>pages </a:t>
            </a:r>
            <a:r>
              <a:rPr lang="en-US" dirty="0" smtClean="0"/>
              <a:t>301-311</a:t>
            </a:r>
            <a:r>
              <a:rPr lang="en-US" dirty="0"/>
              <a:t>. IEEE Press, </a:t>
            </a:r>
            <a:r>
              <a:rPr lang="en-US" dirty="0" smtClean="0"/>
              <a:t>2013</a:t>
            </a:r>
          </a:p>
          <a:p>
            <a:pPr marL="266700" indent="-266700">
              <a:buNone/>
            </a:pPr>
            <a:r>
              <a:rPr lang="en-US" dirty="0" smtClean="0"/>
              <a:t>[3] A. Sarkar et al.: </a:t>
            </a:r>
            <a:r>
              <a:rPr lang="en-US" dirty="0"/>
              <a:t>Cost-Efficient Sampling for Performance </a:t>
            </a:r>
            <a:r>
              <a:rPr lang="en-US" dirty="0" smtClean="0"/>
              <a:t>Prediction of </a:t>
            </a:r>
            <a:r>
              <a:rPr lang="en-US" dirty="0"/>
              <a:t>Configurable </a:t>
            </a:r>
            <a:r>
              <a:rPr lang="en-US" dirty="0" smtClean="0"/>
              <a:t>Systems. </a:t>
            </a:r>
            <a:r>
              <a:rPr lang="en-US" i="1" dirty="0" smtClean="0"/>
              <a:t>30th </a:t>
            </a:r>
            <a:r>
              <a:rPr lang="en-US" i="1" dirty="0"/>
              <a:t>IEEE/ACM International Conference on Automated Software Engineering (</a:t>
            </a:r>
            <a:r>
              <a:rPr lang="en-US" i="1" dirty="0" smtClean="0"/>
              <a:t>ASE)</a:t>
            </a:r>
            <a:r>
              <a:rPr lang="en-US" dirty="0" smtClean="0"/>
              <a:t>, pages 342-352, 2015</a:t>
            </a:r>
            <a:endParaRPr lang="en-US" dirty="0"/>
          </a:p>
          <a:p>
            <a:pPr marL="266700" indent="-266700">
              <a:buNone/>
            </a:pPr>
            <a:r>
              <a:rPr lang="en-US" dirty="0" smtClean="0"/>
              <a:t>[4] V</a:t>
            </a:r>
            <a:r>
              <a:rPr lang="en-US" dirty="0"/>
              <a:t>. Nair, </a:t>
            </a:r>
            <a:r>
              <a:rPr lang="en-US" dirty="0" smtClean="0"/>
              <a:t>et al.: </a:t>
            </a:r>
            <a:r>
              <a:rPr lang="en-US" dirty="0"/>
              <a:t>Faster discovery of </a:t>
            </a:r>
            <a:r>
              <a:rPr lang="en-US" dirty="0" smtClean="0"/>
              <a:t>faster system configurations </a:t>
            </a:r>
            <a:r>
              <a:rPr lang="en-US" dirty="0"/>
              <a:t>with spectral learning. </a:t>
            </a:r>
            <a:r>
              <a:rPr lang="en-US" i="1" dirty="0" err="1" smtClean="0"/>
              <a:t>CoRR</a:t>
            </a:r>
            <a:r>
              <a:rPr lang="en-US" i="1" dirty="0" smtClean="0"/>
              <a:t> , </a:t>
            </a:r>
            <a:r>
              <a:rPr lang="en-US" dirty="0" smtClean="0"/>
              <a:t>2017</a:t>
            </a:r>
          </a:p>
          <a:p>
            <a:pPr marL="266700" indent="-266700">
              <a:buNone/>
            </a:pPr>
            <a:r>
              <a:rPr lang="en-US" dirty="0" smtClean="0"/>
              <a:t>[5] T. </a:t>
            </a:r>
            <a:r>
              <a:rPr lang="en-US" dirty="0"/>
              <a:t>Xu et al.: Hey, You Have Given Me Too Many Knobs! </a:t>
            </a:r>
            <a:r>
              <a:rPr lang="en-US" i="1" dirty="0"/>
              <a:t>ESEC/FSE 2015 Proceedings of the 2015 10th Joint Meeting on Foundations of Software </a:t>
            </a:r>
            <a:r>
              <a:rPr lang="en-US" i="1" dirty="0" smtClean="0"/>
              <a:t>Engineering, p</a:t>
            </a:r>
            <a:r>
              <a:rPr lang="en-US" dirty="0" smtClean="0"/>
              <a:t>ages </a:t>
            </a:r>
            <a:r>
              <a:rPr lang="en-US" dirty="0"/>
              <a:t>307-319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2DC-41CE-4334-BB56-CD4E0B68E607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[6]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</a:t>
            </a:r>
            <a:r>
              <a:rPr lang="en-US" dirty="0"/>
              <a:t>Challenges and Insights from Optimizing Configurable Software </a:t>
            </a:r>
            <a:r>
              <a:rPr lang="en-US" dirty="0" err="1" smtClean="0"/>
              <a:t>Systems</a:t>
            </a:r>
            <a:r>
              <a:rPr lang="en-US" i="1" dirty="0" err="1" smtClean="0"/>
              <a:t>.VAMOS</a:t>
            </a:r>
            <a:r>
              <a:rPr lang="en-US" i="1" dirty="0" smtClean="0"/>
              <a:t> 2019</a:t>
            </a:r>
            <a:r>
              <a:rPr lang="en-US" dirty="0" smtClean="0"/>
              <a:t>, 2019.</a:t>
            </a:r>
          </a:p>
          <a:p>
            <a:pPr marL="266700" indent="-266700">
              <a:buNone/>
            </a:pPr>
            <a:r>
              <a:rPr lang="en-US" dirty="0" smtClean="0"/>
              <a:t>[7] C. </a:t>
            </a:r>
            <a:r>
              <a:rPr lang="en-US" dirty="0" err="1" smtClean="0"/>
              <a:t>Kästner</a:t>
            </a:r>
            <a:r>
              <a:rPr lang="en-US" dirty="0" smtClean="0"/>
              <a:t> et al.: Software Product Line Engineering, Bauhaus-University Weimar, 2018</a:t>
            </a:r>
          </a:p>
          <a:p>
            <a:pPr marL="0" indent="0">
              <a:buNone/>
            </a:pPr>
            <a:r>
              <a:rPr lang="en-US" dirty="0" smtClean="0"/>
              <a:t>Figures and pictures taken either from Creative Commons or the papers above.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2DC-41CE-4334-BB56-CD4E0B68E607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1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48303" r="49884" b="1919"/>
          <a:stretch/>
        </p:blipFill>
        <p:spPr>
          <a:xfrm>
            <a:off x="668026" y="1396187"/>
            <a:ext cx="2333003" cy="2025353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390000" y="603599"/>
            <a:ext cx="6840000" cy="643310"/>
          </a:xfrm>
        </p:spPr>
        <p:txBody>
          <a:bodyPr/>
          <a:lstStyle/>
          <a:p>
            <a:r>
              <a:rPr lang="en-US" dirty="0"/>
              <a:t>Hey, You Have Given Me Too Many </a:t>
            </a:r>
            <a:r>
              <a:rPr lang="en-US" dirty="0" smtClean="0"/>
              <a:t>Knobs! [5]:</a:t>
            </a:r>
            <a:br>
              <a:rPr lang="en-US" dirty="0" smtClean="0"/>
            </a:br>
            <a:r>
              <a:rPr lang="en-US" noProof="0" dirty="0" smtClean="0"/>
              <a:t>Programs are getting increasingly more configuration parameters.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More Configurations Options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21" y="1518970"/>
            <a:ext cx="1587830" cy="12745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9FED-B075-4BFB-B0F0-D445629274D2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b="51551"/>
          <a:stretch/>
        </p:blipFill>
        <p:spPr>
          <a:xfrm>
            <a:off x="3202787" y="3065543"/>
            <a:ext cx="2549541" cy="21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 matters!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8" r="40"/>
          <a:stretch/>
        </p:blipFill>
        <p:spPr>
          <a:xfrm>
            <a:off x="4452974" y="1074222"/>
            <a:ext cx="2533650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635396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EFDA-CC0C-4D2B-92EE-A836E9904F4E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5" y="1044264"/>
            <a:ext cx="4165419" cy="29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Why should we care?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B9F4-6C45-4DAA-B3FC-71385C5AF5D6}" type="datetime1">
              <a:rPr lang="de-DE" smtClean="0"/>
              <a:t>04.07.2019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617220" y="3193059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64003" y="3787136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53470279"/>
              </p:ext>
            </p:extLst>
          </p:nvPr>
        </p:nvGraphicFramePr>
        <p:xfrm>
          <a:off x="997219" y="764328"/>
          <a:ext cx="5625565" cy="253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2447" y="637957"/>
            <a:ext cx="2256048" cy="2093014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BE06-5811-4424-AE74-C6EC2D0119AF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90000" y="786480"/>
            <a:ext cx="6840000" cy="276225"/>
          </a:xfrm>
        </p:spPr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466181"/>
          </a:xfrm>
        </p:spPr>
        <p:txBody>
          <a:bodyPr/>
          <a:lstStyle/>
          <a:p>
            <a:r>
              <a:rPr lang="en-US" dirty="0" smtClean="0"/>
              <a:t>The Problem: Examples</a:t>
            </a:r>
            <a:br>
              <a:rPr lang="en-US" dirty="0" smtClean="0"/>
            </a:br>
            <a:r>
              <a:rPr lang="en-US" sz="1400" b="0" dirty="0" smtClean="0"/>
              <a:t>of N. </a:t>
            </a:r>
            <a:r>
              <a:rPr lang="en-US" sz="1400" b="0" dirty="0" err="1" smtClean="0"/>
              <a:t>Siegmund</a:t>
            </a:r>
            <a:r>
              <a:rPr lang="en-US" sz="1400" b="0" dirty="0" smtClean="0"/>
              <a:t> et al. [1,7]</a:t>
            </a:r>
            <a:endParaRPr lang="en-US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1109949"/>
            <a:ext cx="3704632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340745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729534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388496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667631" y="3787258"/>
            <a:ext cx="6300070" cy="1328646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Base ∧ 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66B6-3470-43C6-A964-C700F93E4724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27945832-7A41-4330-80D7-D7F5CC10F4FF}" type="datetime1">
              <a:rPr lang="de-DE" smtClean="0"/>
              <a:t>04.07.2019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331144" y="3358830"/>
            <a:ext cx="3985065" cy="13634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</a:t>
            </a:r>
            <a:r>
              <a:rPr lang="en-US" sz="1600" dirty="0" smtClean="0"/>
              <a:t>Feature </a:t>
            </a:r>
            <a:r>
              <a:rPr lang="en-US" sz="1600" dirty="0"/>
              <a:t>I</a:t>
            </a:r>
            <a:r>
              <a:rPr lang="en-US" sz="1600" dirty="0" smtClean="0"/>
              <a:t>nteraction </a:t>
            </a:r>
            <a:r>
              <a:rPr lang="en-US" sz="1600" dirty="0"/>
              <a:t>D</a:t>
            </a:r>
            <a:r>
              <a:rPr lang="en-US" sz="1600" dirty="0" smtClean="0"/>
              <a:t>etection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Projective Sampling</a:t>
            </a:r>
          </a:p>
        </p:txBody>
      </p:sp>
      <p:sp>
        <p:nvSpPr>
          <p:cNvPr id="35" name="Multiplizieren 34"/>
          <p:cNvSpPr/>
          <p:nvPr/>
        </p:nvSpPr>
        <p:spPr>
          <a:xfrm>
            <a:off x="238448" y="3556586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EA28-ED78-4A62-B051-5989B86CB8F5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AD8B-C770-476F-9BD3-3F472A5AB702}" type="datetime1">
              <a:rPr lang="de-DE" smtClean="0"/>
              <a:t>04.07.2019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Assign 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1446</Words>
  <Application>Microsoft Office PowerPoint</Application>
  <PresentationFormat>Benutzerdefiniert</PresentationFormat>
  <Paragraphs>274</Paragraphs>
  <Slides>19</Slides>
  <Notes>11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Bradley Hand ITC</vt:lpstr>
      <vt:lpstr>Calibri</vt:lpstr>
      <vt:lpstr>Calibri Light</vt:lpstr>
      <vt:lpstr>Cambria Math</vt:lpstr>
      <vt:lpstr>Uni-Stuttgart</vt:lpstr>
      <vt:lpstr>Benutzerdefiniertes Design</vt:lpstr>
      <vt:lpstr>+</vt:lpstr>
      <vt:lpstr>Motivation: More Configurations Options</vt:lpstr>
      <vt:lpstr>Motivation: Configuration matters!</vt:lpstr>
      <vt:lpstr>Motivation: Why should we care?</vt:lpstr>
      <vt:lpstr>The Problem: Examples of N. Siegmund et al. [1,7]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 Cont'd</vt:lpstr>
      <vt:lpstr>Automated Feature Interaction Detection</vt:lpstr>
      <vt:lpstr>Classification and Regression Trees (CART)</vt:lpstr>
      <vt:lpstr>Projective Sampling</vt:lpstr>
      <vt:lpstr>Projective Sampling: Learning Curve Examples</vt:lpstr>
      <vt:lpstr>Progressive Sampling</vt:lpstr>
      <vt:lpstr>Other Sampling Techniques</vt:lpstr>
      <vt:lpstr>Conclusion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2019-07-04T15:37:33Z</dcterms:modified>
</cp:coreProperties>
</file>